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D5741-3319-49BC-A512-D1E8190F7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FC8C2A-63B3-4E2D-9C31-990913013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C6CD3-4FB3-47A2-9E7C-E698CB3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1F71-E6BA-4FFB-AE89-EE89E1D6057C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CA4216-E4C9-4277-932F-B1DC5863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E4A48E-1C51-40EF-97B4-8B004143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503-ABCA-4F0E-8059-9886B8E9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63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1DCB7-3BBC-4427-86BD-BF38B498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26CCAF-6B68-4F34-893A-289C73CD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9D3E02-64F8-4B5E-8F65-B8C23F41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4F59D3-B7CC-44C3-B3C5-32CCDF88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26395-8622-4790-9A6D-96FAF75C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98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9C6564-2F3D-473E-8666-99EAA3511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958453-8036-4F51-9DD6-6027E9467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46C475-2B40-4861-AD59-A2B19630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64B469-1302-4DDD-BE25-D8353921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060444-B30B-4B21-AAFE-A01493EB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9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EB7B1-B8DC-4EA3-A334-41D66575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8B936-8110-46A9-9B8A-6111AD4FF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010B03-E342-488B-A6C5-251A12B3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1F71-E6BA-4FFB-AE89-EE89E1D6057C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240120-F560-49DD-BBB8-7A4B1C33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5A3559-15BB-4080-8FC6-93A4E3DD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F503-ABCA-4F0E-8059-9886B8E9E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11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49301-C76E-4A34-9B5F-20314906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48CEFC-C0C9-47F6-B893-2E69987C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65BD8-71F1-4470-86E4-567CCDAA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A4BB8A-3962-47CE-8526-100A4CE2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BE4963-D450-457D-AAC6-9F2EAE3D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9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83F9B-31DC-4D31-A10B-E5D06F3D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51F9B4-7BA1-4DA0-BD0D-578175623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A4473-3F99-47F4-A61F-F086EBE80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A9B858-28A2-4DFC-83C8-FAB1FF3C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2565B6-7643-435F-9F20-03A0C35C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4A7293-05E3-449C-8528-E64B5859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00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B7B6D-1A07-41C2-A54C-6A62FD85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06A65A-6430-48C8-A4FD-1008DDD78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883881-373E-47EE-A0E6-457DC08A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D1C37A-F84D-4583-B0B3-49B62C735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462465-BDAF-4C97-84D2-5277D199A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37A4B4-167B-4EFE-843A-E94AE116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141DE9-10BE-4D0A-BC4F-59E75F04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AF98A0-36C3-4AE4-B83C-AD8F0B10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3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66FCA-5D19-4C03-A96F-EAF28078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3BD8E2-3B7D-4287-BB0B-F6E25F5E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913C5CC-AB5C-42DB-AEE5-73359B49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91BF3-636F-4832-A425-8E104D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40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CCB50C-DCC3-444A-B701-B5DD8B75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CBF63-0FCF-4D36-8F86-5B867D16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2A2652-E558-4284-AA9D-1E54F913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98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D3F6A-5C35-467A-8BA3-6E0494D0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70F832-39C5-409C-9F5E-436C7214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7817D9-E173-4C66-B8D2-BEBCC4A23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5A4FE6-E81C-4673-9467-BDF797E7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D97911-1414-427E-9781-713899EC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B48597-4341-47C3-B332-3D9DFF01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74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D019E-81CE-4AC5-951B-78C3117B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B1FD08-F78C-40E0-B956-D375A42EF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77ED8C-9ADD-4858-8E00-CE1BFECA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70BE3F-4E54-4DEA-971C-FB7FEF78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3D4E8D-CB50-4928-928F-E9D6B387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8B4AEC-E895-4076-9D36-4EB111CC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58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C012606-43FF-4509-A77B-10AAC41B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EEB786-AE37-41F2-AF52-11EBA22C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4440A8-2F98-44A9-AB2D-2EB5C123C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A821-7331-47BD-BBEB-DD91F65CFBC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8F76F-FCE0-4FC0-AA48-B349CC15F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CB8116-55C9-488F-AF35-F56DD87BB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2154-5F34-45C0-891A-42A14F2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9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Um pouco da história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0165D8-3A36-4A64-9DC1-0D875938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262062"/>
            <a:ext cx="5572125" cy="43338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CA679FB-2EF1-46A6-8DBA-1F2B55237784}"/>
              </a:ext>
            </a:extLst>
          </p:cNvPr>
          <p:cNvSpPr txBox="1"/>
          <p:nvPr/>
        </p:nvSpPr>
        <p:spPr>
          <a:xfrm>
            <a:off x="671461" y="5595937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https://vestibular.brasilescola.uol.com.br/enem/enem-20-anos-transformacao-maior-prova-brasil.htm</a:t>
            </a:r>
          </a:p>
        </p:txBody>
      </p:sp>
    </p:spTree>
    <p:extLst>
      <p:ext uri="{BB962C8B-B14F-4D97-AF65-F5344CB8AC3E}">
        <p14:creationId xmlns:p14="http://schemas.microsoft.com/office/powerpoint/2010/main" val="303455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2235BB-888A-4005-8A1A-87AA63A7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09" y="1562637"/>
            <a:ext cx="9000556" cy="37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B1FD61-A2D9-4304-AD4A-2F43C403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25" y="1230781"/>
            <a:ext cx="8473411" cy="43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6C0A12-242D-4697-854F-9660924D1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79" y="2046799"/>
            <a:ext cx="8022542" cy="31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FEDF7F-F7FC-4635-96AC-56E12599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08" y="0"/>
            <a:ext cx="506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8E811BE-219E-472C-9ED1-B20392E2B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123" y="505593"/>
            <a:ext cx="6813754" cy="6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6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F4B710-6B0E-49D4-B364-0D37CC73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6" y="1624626"/>
            <a:ext cx="10697567" cy="31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4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E3E13A-7AE6-423E-ADBC-3298CFE6F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52" y="2417967"/>
            <a:ext cx="10128447" cy="26702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58BCBA5-DF78-4C8E-8C9F-8D1B411E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52" y="822325"/>
            <a:ext cx="10350500" cy="1325563"/>
          </a:xfrm>
        </p:spPr>
        <p:txBody>
          <a:bodyPr/>
          <a:lstStyle/>
          <a:p>
            <a:pPr algn="ctr"/>
            <a:r>
              <a:rPr lang="pt-BR" dirty="0"/>
              <a:t>10 questões em cada área</a:t>
            </a:r>
          </a:p>
        </p:txBody>
      </p:sp>
    </p:spTree>
    <p:extLst>
      <p:ext uri="{BB962C8B-B14F-4D97-AF65-F5344CB8AC3E}">
        <p14:creationId xmlns:p14="http://schemas.microsoft.com/office/powerpoint/2010/main" val="277827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58BCBA5-DF78-4C8E-8C9F-8D1B411E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52" y="822325"/>
            <a:ext cx="10350500" cy="1325563"/>
          </a:xfrm>
        </p:spPr>
        <p:txBody>
          <a:bodyPr/>
          <a:lstStyle/>
          <a:p>
            <a:pPr algn="ctr"/>
            <a:r>
              <a:rPr lang="pt-BR" dirty="0"/>
              <a:t>22 questões em cada área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64D16E-9252-42CC-A4E4-18F0B31A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52" y="2147887"/>
            <a:ext cx="10342347" cy="27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58BCBA5-DF78-4C8E-8C9F-8D1B411E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52" y="822325"/>
            <a:ext cx="10350500" cy="1325563"/>
          </a:xfrm>
        </p:spPr>
        <p:txBody>
          <a:bodyPr/>
          <a:lstStyle/>
          <a:p>
            <a:pPr algn="ctr"/>
            <a:r>
              <a:rPr lang="pt-BR" dirty="0"/>
              <a:t>40 questões em cada área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6F4D73-C210-47EB-8CFD-BDD33D77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20" y="2147888"/>
            <a:ext cx="10352359" cy="27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0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58BCBA5-DF78-4C8E-8C9F-8D1B411E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20" y="483112"/>
            <a:ext cx="10350500" cy="1325563"/>
          </a:xfrm>
        </p:spPr>
        <p:txBody>
          <a:bodyPr/>
          <a:lstStyle/>
          <a:p>
            <a:pPr algn="ctr"/>
            <a:r>
              <a:rPr lang="pt-BR" dirty="0"/>
              <a:t>Complicado fazer a mão!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0606B4-B1F1-4CE1-98A1-046A615E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91" y="2493733"/>
            <a:ext cx="5911193" cy="16390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2506D7F-2C46-424F-8335-66918A20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43" y="1922975"/>
            <a:ext cx="4681077" cy="31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8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0750" y="365125"/>
            <a:ext cx="10350500" cy="1325563"/>
          </a:xfrm>
        </p:spPr>
        <p:txBody>
          <a:bodyPr/>
          <a:lstStyle/>
          <a:p>
            <a:pPr algn="ctr"/>
            <a:r>
              <a:rPr lang="pt-BR" dirty="0"/>
              <a:t>Conhecimentos Escola x Enem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0FA164-B7E6-456A-8CF8-8A88C0C1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71" y="1557953"/>
            <a:ext cx="8822815" cy="40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7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58BCBA5-DF78-4C8E-8C9F-8D1B411E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52" y="508592"/>
            <a:ext cx="10350500" cy="1325563"/>
          </a:xfrm>
        </p:spPr>
        <p:txBody>
          <a:bodyPr/>
          <a:lstStyle/>
          <a:p>
            <a:pPr algn="ctr"/>
            <a:r>
              <a:rPr lang="pt-BR" dirty="0"/>
              <a:t>O que fazer com a nota do Enem?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2FEAAE-299C-443F-A0CF-B957C9D6159E}"/>
              </a:ext>
            </a:extLst>
          </p:cNvPr>
          <p:cNvSpPr txBox="1"/>
          <p:nvPr/>
        </p:nvSpPr>
        <p:spPr>
          <a:xfrm>
            <a:off x="920750" y="1357576"/>
            <a:ext cx="10122104" cy="468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Ingressar em cursos de graduação em Portugal.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Financiamento pelo Fies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Ingressar em uma universidade pública pelo Sisu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Ingressar em uma universidade privada pelo ProUni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Ingressar em uma faculdade privada com bolsa de estudos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Ingressar em um curso técnico pelo </a:t>
            </a:r>
            <a:r>
              <a:rPr lang="pt-B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Sisutec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o Enem como resultado para a 1ª Fase do Vestibular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Ingressar (inclusive com bolsa) em Universidades do Canadá, EUA, França e Reino Unido.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Primeira fase de Concursos Públicos</a:t>
            </a:r>
          </a:p>
        </p:txBody>
      </p:sp>
    </p:spTree>
    <p:extLst>
      <p:ext uri="{BB962C8B-B14F-4D97-AF65-F5344CB8AC3E}">
        <p14:creationId xmlns:p14="http://schemas.microsoft.com/office/powerpoint/2010/main" val="37912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40C757C4-F894-4D28-8BCC-28ABAD967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49" y="1813155"/>
            <a:ext cx="9908631" cy="345649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Química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27778C1-9406-4468-82B2-FD29E79C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87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Física</a:t>
            </a:r>
          </a:p>
        </p:txBody>
      </p:sp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F366A64-8AEA-49B1-A697-1EFD1542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7" y="1723910"/>
            <a:ext cx="10164464" cy="354574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1107E25-245B-4850-8348-1B09074F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449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Biologia</a:t>
            </a:r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A13C509D-2CCC-4611-B4AA-3E7D0EA63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1" y="1679666"/>
            <a:ext cx="10291300" cy="35899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4C5A27F-6D9D-42ED-A7D2-A8CBEE8D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2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Matemática</a:t>
            </a: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E1E4883C-175B-4A20-9E72-FFFD7724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0" y="1679666"/>
            <a:ext cx="10658967" cy="37182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3718457-1BD9-4833-89CC-B772A160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310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História</a:t>
            </a:r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721EF8AD-BE4D-4239-A607-1AAA5A20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1" y="1679665"/>
            <a:ext cx="10350500" cy="361063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C4E368-1943-48A4-846C-5BB5BB8A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82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Geografia</a:t>
            </a:r>
          </a:p>
        </p:txBody>
      </p:sp>
      <p:pic>
        <p:nvPicPr>
          <p:cNvPr id="4" name="Imagem 3" descr="Gráfico&#10;&#10;Descrição gerada automaticamente com confiança média">
            <a:extLst>
              <a:ext uri="{FF2B5EF4-FFF2-40B4-BE49-F238E27FC236}">
                <a16:creationId xmlns:a16="http://schemas.microsoft.com/office/drawing/2014/main" id="{7F4D80E3-E011-4219-8A0C-0D9EEAC6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48" y="1886142"/>
            <a:ext cx="10320737" cy="360025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42CCE57-B76F-4C58-AAFA-EC4CD1C9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87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Filosofia</a:t>
            </a:r>
          </a:p>
        </p:txBody>
      </p:sp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4A9C0F27-0B18-4CE8-8784-CE61BED82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" y="1723910"/>
            <a:ext cx="10574409" cy="368874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F77EB01-958F-4C0A-8403-F13F27A6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94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Sociologia</a:t>
            </a: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3AD11729-8743-4840-9D79-9C44073D2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3" y="1723910"/>
            <a:ext cx="10729945" cy="374300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E129485-B4E2-4C9D-BF03-A35BB60A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72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Português</a:t>
            </a:r>
          </a:p>
        </p:txBody>
      </p:sp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FF43120-E64B-4605-A3FC-3B6246F9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5" y="1664164"/>
            <a:ext cx="10833489" cy="37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álise de conteúdo das questões de Fisiologia Humana da Prova de Ciências  da Natureza e suas Tecnologias do Exame Nacional do Ensino Médio (1998-2016)">
            <a:extLst>
              <a:ext uri="{FF2B5EF4-FFF2-40B4-BE49-F238E27FC236}">
                <a16:creationId xmlns:a16="http://schemas.microsoft.com/office/drawing/2014/main" id="{E35E7DDD-5BA7-4ED8-8CF5-5F484409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4" y="637510"/>
            <a:ext cx="7278215" cy="61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B886D06-F7A3-46B6-9CEE-715C8654DEB4}"/>
              </a:ext>
            </a:extLst>
          </p:cNvPr>
          <p:cNvSpPr txBox="1"/>
          <p:nvPr/>
        </p:nvSpPr>
        <p:spPr>
          <a:xfrm>
            <a:off x="8007339" y="1912515"/>
            <a:ext cx="3455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https://www.redalyc.org/journal/2510/251060203007/html/</a:t>
            </a:r>
          </a:p>
        </p:txBody>
      </p:sp>
    </p:spTree>
    <p:extLst>
      <p:ext uri="{BB962C8B-B14F-4D97-AF65-F5344CB8AC3E}">
        <p14:creationId xmlns:p14="http://schemas.microsoft.com/office/powerpoint/2010/main" val="256650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8E5F69-0D5C-44CA-A5EA-3AFE154557B1}"/>
              </a:ext>
            </a:extLst>
          </p:cNvPr>
          <p:cNvSpPr txBox="1">
            <a:spLocks/>
          </p:cNvSpPr>
          <p:nvPr/>
        </p:nvSpPr>
        <p:spPr>
          <a:xfrm>
            <a:off x="-2905433" y="5269654"/>
            <a:ext cx="1035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Arte</a:t>
            </a:r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62AA6FC9-AC93-4DCD-9A52-7B8F2A998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659015"/>
            <a:ext cx="10350500" cy="36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2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D5AF5B-AAF0-479B-8C67-3D8ECA485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80" y="716679"/>
            <a:ext cx="7719822" cy="57283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C6571F8-3A04-4630-88B1-7A056DA6E776}"/>
              </a:ext>
            </a:extLst>
          </p:cNvPr>
          <p:cNvSpPr txBox="1"/>
          <p:nvPr/>
        </p:nvSpPr>
        <p:spPr>
          <a:xfrm>
            <a:off x="8686302" y="3580862"/>
            <a:ext cx="3566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https://download.inep.gov.br/download/enem/matriz_referencia.pdf</a:t>
            </a:r>
          </a:p>
        </p:txBody>
      </p:sp>
    </p:spTree>
    <p:extLst>
      <p:ext uri="{BB962C8B-B14F-4D97-AF65-F5344CB8AC3E}">
        <p14:creationId xmlns:p14="http://schemas.microsoft.com/office/powerpoint/2010/main" val="392694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E2E89B-6704-448C-B3EC-E3425A6C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513" y="1525573"/>
            <a:ext cx="6086474" cy="38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67A41F-DCCD-4A9B-AE3B-C74D84FE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1361306"/>
            <a:ext cx="50863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4622E2-5174-4E73-B10B-3A6032EE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33" y="1342410"/>
            <a:ext cx="7485582" cy="49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5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1F4BA5-B5AD-4090-808D-CA87F3E1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80" y="2361405"/>
            <a:ext cx="9156839" cy="30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DBB1-325F-4FB0-BE0B-9F4404F4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Teoria de Resposta ao item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6E514E-9EC6-4014-86B7-BCF7FC507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84" y="1335728"/>
            <a:ext cx="7450176" cy="41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6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212</Words>
  <Application>Microsoft Office PowerPoint</Application>
  <PresentationFormat>Widescreen</PresentationFormat>
  <Paragraphs>37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Tema do Office</vt:lpstr>
      <vt:lpstr>Um pouco da história </vt:lpstr>
      <vt:lpstr>Conhecimentos Escola x Enem</vt:lpstr>
      <vt:lpstr>Apresentação do PowerPoint</vt:lpstr>
      <vt:lpstr>Apresentação do PowerPoint</vt:lpstr>
      <vt:lpstr>Teoria de Resposta ao item</vt:lpstr>
      <vt:lpstr>Teoria de Resposta ao item</vt:lpstr>
      <vt:lpstr>Teoria de Resposta ao item</vt:lpstr>
      <vt:lpstr>Teoria de Resposta ao item</vt:lpstr>
      <vt:lpstr>Teoria de Resposta ao item</vt:lpstr>
      <vt:lpstr>Teoria de Resposta ao item</vt:lpstr>
      <vt:lpstr>Teoria de Resposta ao item</vt:lpstr>
      <vt:lpstr>Teoria de Resposta ao item</vt:lpstr>
      <vt:lpstr>Apresentação do PowerPoint</vt:lpstr>
      <vt:lpstr>Apresentação do PowerPoint</vt:lpstr>
      <vt:lpstr>Apresentação do PowerPoint</vt:lpstr>
      <vt:lpstr>10 questões em cada área</vt:lpstr>
      <vt:lpstr>22 questões em cada área</vt:lpstr>
      <vt:lpstr>40 questões em cada área</vt:lpstr>
      <vt:lpstr>Complicado fazer a mão!</vt:lpstr>
      <vt:lpstr>O que fazer com a nota do Enem?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</dc:creator>
  <cp:lastModifiedBy>Braian Azael da Silva</cp:lastModifiedBy>
  <cp:revision>5</cp:revision>
  <dcterms:created xsi:type="dcterms:W3CDTF">2020-06-06T15:34:18Z</dcterms:created>
  <dcterms:modified xsi:type="dcterms:W3CDTF">2021-10-22T10:09:35Z</dcterms:modified>
</cp:coreProperties>
</file>